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6404" autoAdjust="0"/>
  </p:normalViewPr>
  <p:slideViewPr>
    <p:cSldViewPr snapToGrid="0">
      <p:cViewPr>
        <p:scale>
          <a:sx n="150" d="100"/>
          <a:sy n="150" d="100"/>
        </p:scale>
        <p:origin x="7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F81B6-785F-43F2-B1E6-C69424805B69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3D05A-4C7C-4C60-A911-059969CB86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739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35834"/>
            <a:ext cx="11111549" cy="1731808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GB" sz="6600" b="1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Greenhouse </a:t>
            </a:r>
            <a:r>
              <a:rPr lang="en-GB" sz="66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menace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3991154"/>
            <a:ext cx="11111549" cy="17318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b="1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The educational memory game for 11-16 year olds</a:t>
            </a:r>
            <a:endParaRPr lang="en-GB" b="1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122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1" y="207034"/>
            <a:ext cx="3278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Starting the App</a:t>
            </a: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969" r="35884" b="16842"/>
          <a:stretch/>
        </p:blipFill>
        <p:spPr>
          <a:xfrm>
            <a:off x="327804" y="966158"/>
            <a:ext cx="4416723" cy="21249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6540" r="36035" b="16877"/>
          <a:stretch/>
        </p:blipFill>
        <p:spPr>
          <a:xfrm>
            <a:off x="327805" y="3571009"/>
            <a:ext cx="4491708" cy="2268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44527" y="1705472"/>
            <a:ext cx="7246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Upon </a:t>
            </a:r>
            <a:r>
              <a:rPr lang="en-GB" dirty="0" err="1" smtClean="0"/>
              <a:t>startup</a:t>
            </a:r>
            <a:r>
              <a:rPr lang="en-GB" dirty="0" smtClean="0"/>
              <a:t> ZSL logo will appear.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Affiliation with brand to app.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819513" y="4382216"/>
            <a:ext cx="5877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Greenhouse menace will follow ZSL logo.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Giving credit to engine with Unity.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9759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2914" y="138239"/>
            <a:ext cx="3278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menu</a:t>
            </a: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9343" y="4951562"/>
            <a:ext cx="11093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GB" dirty="0" smtClean="0"/>
              <a:t>he 4 habitats will be shown clearly.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Tundra (Arctic), British wildlife, Ocean and Rainforest.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User chooses habitat dependent on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Specified items for each habitat.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0" t="6369" r="59977" b="22548"/>
          <a:stretch/>
        </p:blipFill>
        <p:spPr>
          <a:xfrm>
            <a:off x="4921250" y="138239"/>
            <a:ext cx="6544813" cy="494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96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1" y="207034"/>
            <a:ext cx="3278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Comic Book Strip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1" t="7822" r="35625" b="20587"/>
          <a:stretch/>
        </p:blipFill>
        <p:spPr>
          <a:xfrm>
            <a:off x="3658513" y="310550"/>
            <a:ext cx="8533487" cy="40199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0728" y="4563374"/>
            <a:ext cx="11224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Tundra habitat example.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Process is shown briefly as an overview.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Shows images that will be used.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1060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4672" y="300280"/>
            <a:ext cx="3278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Comic continues</a:t>
            </a: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364" t="7524" r="37787" b="26741"/>
          <a:stretch/>
        </p:blipFill>
        <p:spPr>
          <a:xfrm>
            <a:off x="284671" y="1101626"/>
            <a:ext cx="5888263" cy="26594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5968" r="28388" b="17188"/>
          <a:stretch/>
        </p:blipFill>
        <p:spPr>
          <a:xfrm>
            <a:off x="284672" y="3864634"/>
            <a:ext cx="5888263" cy="26655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11351" y="1233577"/>
            <a:ext cx="4917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Individual slides are shown.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Short bits of information to take 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5-7 seconds for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Information will be referred back to.</a:t>
            </a:r>
          </a:p>
        </p:txBody>
      </p:sp>
    </p:spTree>
    <p:extLst>
      <p:ext uri="{BB962C8B-B14F-4D97-AF65-F5344CB8AC3E}">
        <p14:creationId xmlns:p14="http://schemas.microsoft.com/office/powerpoint/2010/main" val="1793173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1" y="207034"/>
            <a:ext cx="32780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Drag and drop memory game</a:t>
            </a: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1434" y="5136310"/>
            <a:ext cx="87730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Comic will transition into game.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The game will be memory based.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User must connect images to designated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Must build the chain of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If incorrect it is pushed out</a:t>
            </a:r>
            <a:r>
              <a:rPr lang="en-GB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PENis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6554" t="10085" r="37606" b="44261"/>
          <a:stretch/>
        </p:blipFill>
        <p:spPr>
          <a:xfrm>
            <a:off x="5175849" y="217457"/>
            <a:ext cx="6599208" cy="49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42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1" y="207034"/>
            <a:ext cx="32780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Drag and drop continued</a:t>
            </a: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9343" y="5253487"/>
            <a:ext cx="11093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Order of chain will be stuck when correct.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Information for image when attempt.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Info appear below the chain.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6813" t="10019" r="37546" b="44667"/>
          <a:stretch/>
        </p:blipFill>
        <p:spPr>
          <a:xfrm>
            <a:off x="4442603" y="207034"/>
            <a:ext cx="6814868" cy="508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6946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431</TotalTime>
  <Words>189</Words>
  <Application>Microsoft Office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Century Gothic</vt:lpstr>
      <vt:lpstr>Tahoma</vt:lpstr>
      <vt:lpstr>Wingdings 3</vt:lpstr>
      <vt:lpstr>Slice</vt:lpstr>
      <vt:lpstr>Greenhouse menace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West Herts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climate menace</dc:title>
  <dc:creator>Joe Williams</dc:creator>
  <cp:lastModifiedBy>Luke Shead</cp:lastModifiedBy>
  <cp:revision>31</cp:revision>
  <dcterms:created xsi:type="dcterms:W3CDTF">2017-10-30T10:00:43Z</dcterms:created>
  <dcterms:modified xsi:type="dcterms:W3CDTF">2017-11-07T09:42:23Z</dcterms:modified>
</cp:coreProperties>
</file>